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DAEB"/>
    <a:srgbClr val="80D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0"/>
    <p:restoredTop sz="94674"/>
  </p:normalViewPr>
  <p:slideViewPr>
    <p:cSldViewPr snapToGrid="0" snapToObjects="1">
      <p:cViewPr varScale="1">
        <p:scale>
          <a:sx n="119" d="100"/>
          <a:sy n="119" d="100"/>
        </p:scale>
        <p:origin x="10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D06ED-7879-994D-BFBA-71F29804B73E}" type="datetimeFigureOut">
              <a:rPr lang="it-IT" smtClean="0"/>
              <a:t>09/11/20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5DAE65-15E5-2044-91F3-641E3582AF8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4464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5DAE65-15E5-2044-91F3-641E3582AF80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6879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5DAE65-15E5-2044-91F3-641E3582AF80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2358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1F7675-6DC9-CC47-A823-8A96623508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653E51B8-0F9D-FA45-B697-F7A0ED97C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4FC2F98-DB44-0D4C-946F-C0A439513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F895-2143-F140-81AB-8BD5186FFFE5}" type="datetimeFigureOut">
              <a:rPr lang="it-IT" smtClean="0"/>
              <a:t>09/11/20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EC4A424-C028-E946-8D97-672A6F61C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5360AA6-D3E2-E645-8FDE-7FC8FA132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9F749-D882-6E45-AF23-E5AEA80525C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921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7F7572E-49E7-E240-8BC4-D2F237D2A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149850D5-9554-D84E-8F5F-53C26E097B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8726924-6FA9-084B-91DA-47CDF4E04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F895-2143-F140-81AB-8BD5186FFFE5}" type="datetimeFigureOut">
              <a:rPr lang="it-IT" smtClean="0"/>
              <a:t>09/11/20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C877EB9-5799-2E47-A01D-454E56EB1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3E0EE0B-2FC1-2D42-A7E3-AE1DB2AD0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9F749-D882-6E45-AF23-E5AEA80525C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0400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3237FD7-D4B5-5B43-B5AD-40D2C9A66D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4EFAE4D-A69B-5B41-B17B-612C8F5E6C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6C6A599-ACA9-0946-A990-D00ED3004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F895-2143-F140-81AB-8BD5186FFFE5}" type="datetimeFigureOut">
              <a:rPr lang="it-IT" smtClean="0"/>
              <a:t>09/11/20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498AA75-44E7-3C42-85B7-8B1D5C4BF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3D9DAFC-FD3D-374D-AF87-4CA3A34E4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9F749-D882-6E45-AF23-E5AEA80525C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372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4D45A95-1C7A-2246-86AA-96E97FE37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941A9F5-7160-594C-B9A7-D66632A609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439AD6C-9DD3-644F-A4DE-7C68B48D3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F895-2143-F140-81AB-8BD5186FFFE5}" type="datetimeFigureOut">
              <a:rPr lang="it-IT" smtClean="0"/>
              <a:t>09/11/20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663BE01-20DA-C54C-8964-3312FEC73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26B3556-4852-794F-AEAE-2CB00DEAB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9F749-D882-6E45-AF23-E5AEA80525C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1696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A6383B8-3108-4F43-A14B-2D780D877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5DBBCDD-6AD2-644A-916D-15BC8EF90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2809F22-4EC8-5949-BA9D-D1879170A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F895-2143-F140-81AB-8BD5186FFFE5}" type="datetimeFigureOut">
              <a:rPr lang="it-IT" smtClean="0"/>
              <a:t>09/11/20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F71CE62-D5EB-E54F-82E2-5BB31372A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620FBCC-66F3-144C-B6D0-D8A3997F7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9F749-D882-6E45-AF23-E5AEA80525C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9460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078A5AD-8D6D-CF48-8EE2-4C360AA53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A221CA5-3DE3-F548-AAD5-C60919BE69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A3A5359-EC72-F04B-AE13-BD972DF77B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30BF3A1-556B-1540-AD67-166562A79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F895-2143-F140-81AB-8BD5186FFFE5}" type="datetimeFigureOut">
              <a:rPr lang="it-IT" smtClean="0"/>
              <a:t>09/11/20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C361D57-9696-D542-9BEF-50475F4EC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3AB99DF-FD22-7945-A4E7-7E7099465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9F749-D882-6E45-AF23-E5AEA80525C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8595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2ABB46-D15D-0946-9B35-C1718D914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3A93415-98B2-934A-A3D8-69EF3559BF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897A9F2-C39A-4146-B8FB-FB249814CE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4719AB43-FFFF-C046-8168-BD8E1B6886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E0FD9D4D-E4DA-0943-AB78-99C87D4000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2E14441-C632-174E-B43D-0794643F3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F895-2143-F140-81AB-8BD5186FFFE5}" type="datetimeFigureOut">
              <a:rPr lang="it-IT" smtClean="0"/>
              <a:t>09/11/20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9FD3BFF-BE2C-A646-AEE0-1E1E8B3E9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F0D206FC-AD78-DA4A-9F98-B08F2B581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9F749-D882-6E45-AF23-E5AEA80525C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165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175B16B-A714-BD4C-9B55-80C42895A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FC9687DE-DB26-2543-8BBC-C7FBFCDE4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F895-2143-F140-81AB-8BD5186FFFE5}" type="datetimeFigureOut">
              <a:rPr lang="it-IT" smtClean="0"/>
              <a:t>09/11/20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3944C4C-4C6D-BA49-877E-BACFB9A3E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D5CCB81-B789-EB4F-8C3F-19F068788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9F749-D882-6E45-AF23-E5AEA80525C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566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7053E385-958B-6649-B8C6-5CE0FB591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F895-2143-F140-81AB-8BD5186FFFE5}" type="datetimeFigureOut">
              <a:rPr lang="it-IT" smtClean="0"/>
              <a:t>09/11/20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5D314764-0DC4-0E4D-B5C0-4833DED95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BA9EF18-98C6-754D-9F22-9396EC190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9F749-D882-6E45-AF23-E5AEA80525C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9953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4442F88-0C7A-0B4F-B595-B762E1BB3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05B611E-AD78-AB4F-ADF5-ECFEFBE2C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0F52DFA-9B4E-594A-8558-1F60918C1D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FE03CAB-7885-A54F-AD0A-87B703761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F895-2143-F140-81AB-8BD5186FFFE5}" type="datetimeFigureOut">
              <a:rPr lang="it-IT" smtClean="0"/>
              <a:t>09/11/20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F1622F2-6C1B-AF44-A216-575DA39CE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32B0D06-4DF3-8346-9309-489943312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9F749-D882-6E45-AF23-E5AEA80525C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8996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4F6CC15-B31F-754C-88C5-9371792E2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E39EFEE-F36F-554E-951A-2FB36F75ED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05F728A-3D08-1840-990F-37FE5F7715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1991B4F-26C0-5540-B80B-DC9CC3113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F895-2143-F140-81AB-8BD5186FFFE5}" type="datetimeFigureOut">
              <a:rPr lang="it-IT" smtClean="0"/>
              <a:t>09/11/20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E96233B-5934-B64B-85A9-3EB37558B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ACE1E75-188C-C745-9E5B-5CF8671E0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9F749-D882-6E45-AF23-E5AEA80525C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2924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155BB197-A305-554C-BBAE-41FE4709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E8BA97A-70D9-374C-AFF2-150C06A99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EA13DA8-3548-C64F-835B-84659490D3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A3F895-2143-F140-81AB-8BD5186FFFE5}" type="datetimeFigureOut">
              <a:rPr lang="it-IT" smtClean="0"/>
              <a:t>09/11/20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9F53F97-A97B-3A4D-93E7-0DF374476A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09CB2FF-0DE7-AA4A-8786-95C8F8DC3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9F749-D882-6E45-AF23-E5AEA80525C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6706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3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3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Rettangolo con angoli arrotondati 143">
            <a:extLst>
              <a:ext uri="{FF2B5EF4-FFF2-40B4-BE49-F238E27FC236}">
                <a16:creationId xmlns:a16="http://schemas.microsoft.com/office/drawing/2014/main" id="{C9D98F1E-474C-A944-8194-2505A77C223E}"/>
              </a:ext>
            </a:extLst>
          </p:cNvPr>
          <p:cNvSpPr/>
          <p:nvPr/>
        </p:nvSpPr>
        <p:spPr>
          <a:xfrm>
            <a:off x="0" y="2360900"/>
            <a:ext cx="1780609" cy="3552192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ttangolo con angoli arrotondati 31">
            <a:extLst>
              <a:ext uri="{FF2B5EF4-FFF2-40B4-BE49-F238E27FC236}">
                <a16:creationId xmlns:a16="http://schemas.microsoft.com/office/drawing/2014/main" id="{A48552FA-E0D2-A843-9A30-6FB88273A0DB}"/>
              </a:ext>
            </a:extLst>
          </p:cNvPr>
          <p:cNvSpPr/>
          <p:nvPr/>
        </p:nvSpPr>
        <p:spPr>
          <a:xfrm>
            <a:off x="8136683" y="710648"/>
            <a:ext cx="3572097" cy="5202472"/>
          </a:xfrm>
          <a:prstGeom prst="roundRect">
            <a:avLst>
              <a:gd name="adj" fmla="val 0"/>
            </a:avLst>
          </a:prstGeom>
          <a:solidFill>
            <a:srgbClr val="80DAEB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1" name="Rettangolo con angoli arrotondati 30">
            <a:extLst>
              <a:ext uri="{FF2B5EF4-FFF2-40B4-BE49-F238E27FC236}">
                <a16:creationId xmlns:a16="http://schemas.microsoft.com/office/drawing/2014/main" id="{F8B499DE-01A9-AC48-ABB9-DF4B23572188}"/>
              </a:ext>
            </a:extLst>
          </p:cNvPr>
          <p:cNvSpPr/>
          <p:nvPr/>
        </p:nvSpPr>
        <p:spPr>
          <a:xfrm>
            <a:off x="5401918" y="710619"/>
            <a:ext cx="2708895" cy="5202472"/>
          </a:xfrm>
          <a:prstGeom prst="roundRect">
            <a:avLst>
              <a:gd name="adj" fmla="val 0"/>
            </a:avLst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F9D03BC8-F1F3-CB40-BE13-174B53D4F4ED}"/>
              </a:ext>
            </a:extLst>
          </p:cNvPr>
          <p:cNvSpPr/>
          <p:nvPr/>
        </p:nvSpPr>
        <p:spPr>
          <a:xfrm>
            <a:off x="1807445" y="710648"/>
            <a:ext cx="3567637" cy="5202472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10F59D1A-4F74-0846-A544-8FCF65427D9E}"/>
              </a:ext>
            </a:extLst>
          </p:cNvPr>
          <p:cNvSpPr/>
          <p:nvPr/>
        </p:nvSpPr>
        <p:spPr>
          <a:xfrm>
            <a:off x="0" y="1691826"/>
            <a:ext cx="12192000" cy="669073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Image 11">
            <a:extLst>
              <a:ext uri="{FF2B5EF4-FFF2-40B4-BE49-F238E27FC236}">
                <a16:creationId xmlns:a16="http://schemas.microsoft.com/office/drawing/2014/main" id="{A72D1F98-A1C2-3247-9335-E847DDD491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12" y="6207021"/>
            <a:ext cx="1519187" cy="588339"/>
          </a:xfrm>
          <a:prstGeom prst="rect">
            <a:avLst/>
          </a:prstGeom>
        </p:spPr>
      </p:pic>
      <p:sp>
        <p:nvSpPr>
          <p:cNvPr id="14" name="Rettangolo con angoli arrotondati 13">
            <a:extLst>
              <a:ext uri="{FF2B5EF4-FFF2-40B4-BE49-F238E27FC236}">
                <a16:creationId xmlns:a16="http://schemas.microsoft.com/office/drawing/2014/main" id="{08201F3C-A702-0B45-8E3E-BAC9B28D9186}"/>
              </a:ext>
            </a:extLst>
          </p:cNvPr>
          <p:cNvSpPr/>
          <p:nvPr/>
        </p:nvSpPr>
        <p:spPr>
          <a:xfrm>
            <a:off x="1831300" y="1831554"/>
            <a:ext cx="1746788" cy="40551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&lt;</a:t>
            </a:r>
          </a:p>
        </p:txBody>
      </p:sp>
      <p:sp>
        <p:nvSpPr>
          <p:cNvPr id="24" name="Rettangolo con angoli arrotondati 23">
            <a:extLst>
              <a:ext uri="{FF2B5EF4-FFF2-40B4-BE49-F238E27FC236}">
                <a16:creationId xmlns:a16="http://schemas.microsoft.com/office/drawing/2014/main" id="{0DFE192A-4BEF-0E4D-BA34-36F13F8AF919}"/>
              </a:ext>
            </a:extLst>
          </p:cNvPr>
          <p:cNvSpPr/>
          <p:nvPr/>
        </p:nvSpPr>
        <p:spPr>
          <a:xfrm>
            <a:off x="1831299" y="834480"/>
            <a:ext cx="3525124" cy="405518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con angoli arrotondati 24">
            <a:extLst>
              <a:ext uri="{FF2B5EF4-FFF2-40B4-BE49-F238E27FC236}">
                <a16:creationId xmlns:a16="http://schemas.microsoft.com/office/drawing/2014/main" id="{5D63D20E-035B-804C-9819-444037368FBD}"/>
              </a:ext>
            </a:extLst>
          </p:cNvPr>
          <p:cNvSpPr/>
          <p:nvPr/>
        </p:nvSpPr>
        <p:spPr>
          <a:xfrm>
            <a:off x="8144636" y="1831554"/>
            <a:ext cx="1746788" cy="40551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con angoli arrotondati 25">
            <a:extLst>
              <a:ext uri="{FF2B5EF4-FFF2-40B4-BE49-F238E27FC236}">
                <a16:creationId xmlns:a16="http://schemas.microsoft.com/office/drawing/2014/main" id="{7CBD232E-4170-8C4A-A265-07BFDCD8FAC4}"/>
              </a:ext>
            </a:extLst>
          </p:cNvPr>
          <p:cNvSpPr/>
          <p:nvPr/>
        </p:nvSpPr>
        <p:spPr>
          <a:xfrm>
            <a:off x="9917777" y="1831554"/>
            <a:ext cx="1746788" cy="40551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7" name="Rettangolo con angoli arrotondati 26">
            <a:extLst>
              <a:ext uri="{FF2B5EF4-FFF2-40B4-BE49-F238E27FC236}">
                <a16:creationId xmlns:a16="http://schemas.microsoft.com/office/drawing/2014/main" id="{AF3E1C0F-9019-B745-A139-972D9AB9964C}"/>
              </a:ext>
            </a:extLst>
          </p:cNvPr>
          <p:cNvSpPr/>
          <p:nvPr/>
        </p:nvSpPr>
        <p:spPr>
          <a:xfrm>
            <a:off x="5433240" y="1831554"/>
            <a:ext cx="1746788" cy="40551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3" name="Rettangolo con angoli arrotondati 32">
            <a:extLst>
              <a:ext uri="{FF2B5EF4-FFF2-40B4-BE49-F238E27FC236}">
                <a16:creationId xmlns:a16="http://schemas.microsoft.com/office/drawing/2014/main" id="{7874E5B5-042B-964B-A67A-69C54FAEFFC7}"/>
              </a:ext>
            </a:extLst>
          </p:cNvPr>
          <p:cNvSpPr/>
          <p:nvPr/>
        </p:nvSpPr>
        <p:spPr>
          <a:xfrm>
            <a:off x="3642541" y="2563074"/>
            <a:ext cx="1668599" cy="779003"/>
          </a:xfrm>
          <a:prstGeom prst="roundRect">
            <a:avLst>
              <a:gd name="adj" fmla="val 263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Rettangolo con angoli arrotondati 37">
            <a:extLst>
              <a:ext uri="{FF2B5EF4-FFF2-40B4-BE49-F238E27FC236}">
                <a16:creationId xmlns:a16="http://schemas.microsoft.com/office/drawing/2014/main" id="{EBE32422-9707-3F49-A062-FB0AA6041D38}"/>
              </a:ext>
            </a:extLst>
          </p:cNvPr>
          <p:cNvSpPr/>
          <p:nvPr/>
        </p:nvSpPr>
        <p:spPr>
          <a:xfrm>
            <a:off x="3642541" y="3388574"/>
            <a:ext cx="1668599" cy="779003"/>
          </a:xfrm>
          <a:prstGeom prst="roundRect">
            <a:avLst>
              <a:gd name="adj" fmla="val 263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9" name="Rettangolo con angoli arrotondati 38">
            <a:extLst>
              <a:ext uri="{FF2B5EF4-FFF2-40B4-BE49-F238E27FC236}">
                <a16:creationId xmlns:a16="http://schemas.microsoft.com/office/drawing/2014/main" id="{C4544E03-DFC5-FC44-908E-6812F565F475}"/>
              </a:ext>
            </a:extLst>
          </p:cNvPr>
          <p:cNvSpPr/>
          <p:nvPr/>
        </p:nvSpPr>
        <p:spPr>
          <a:xfrm>
            <a:off x="3642541" y="4214074"/>
            <a:ext cx="1668599" cy="779003"/>
          </a:xfrm>
          <a:prstGeom prst="roundRect">
            <a:avLst>
              <a:gd name="adj" fmla="val 263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" name="Rettangolo con angoli arrotondati 39">
            <a:extLst>
              <a:ext uri="{FF2B5EF4-FFF2-40B4-BE49-F238E27FC236}">
                <a16:creationId xmlns:a16="http://schemas.microsoft.com/office/drawing/2014/main" id="{FAEA3C77-F576-E544-B7A8-572EA8D42E74}"/>
              </a:ext>
            </a:extLst>
          </p:cNvPr>
          <p:cNvSpPr/>
          <p:nvPr/>
        </p:nvSpPr>
        <p:spPr>
          <a:xfrm>
            <a:off x="3642541" y="5039574"/>
            <a:ext cx="1668599" cy="779003"/>
          </a:xfrm>
          <a:prstGeom prst="roundRect">
            <a:avLst>
              <a:gd name="adj" fmla="val 263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1" name="Rettangolo con angoli arrotondati 40">
            <a:extLst>
              <a:ext uri="{FF2B5EF4-FFF2-40B4-BE49-F238E27FC236}">
                <a16:creationId xmlns:a16="http://schemas.microsoft.com/office/drawing/2014/main" id="{9B5D0C51-C3EF-244A-B55D-8E1C6F2B7F99}"/>
              </a:ext>
            </a:extLst>
          </p:cNvPr>
          <p:cNvSpPr/>
          <p:nvPr/>
        </p:nvSpPr>
        <p:spPr>
          <a:xfrm>
            <a:off x="1897561" y="3388574"/>
            <a:ext cx="1668599" cy="779003"/>
          </a:xfrm>
          <a:prstGeom prst="roundRect">
            <a:avLst>
              <a:gd name="adj" fmla="val 263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2" name="Rettangolo con angoli arrotondati 41">
            <a:extLst>
              <a:ext uri="{FF2B5EF4-FFF2-40B4-BE49-F238E27FC236}">
                <a16:creationId xmlns:a16="http://schemas.microsoft.com/office/drawing/2014/main" id="{6B619525-85A6-4449-AAFC-9F5142D174AE}"/>
              </a:ext>
            </a:extLst>
          </p:cNvPr>
          <p:cNvSpPr/>
          <p:nvPr/>
        </p:nvSpPr>
        <p:spPr>
          <a:xfrm>
            <a:off x="1897561" y="4214074"/>
            <a:ext cx="1668599" cy="779003"/>
          </a:xfrm>
          <a:prstGeom prst="roundRect">
            <a:avLst>
              <a:gd name="adj" fmla="val 263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3" name="Rettangolo con angoli arrotondati 42">
            <a:extLst>
              <a:ext uri="{FF2B5EF4-FFF2-40B4-BE49-F238E27FC236}">
                <a16:creationId xmlns:a16="http://schemas.microsoft.com/office/drawing/2014/main" id="{3A3436FD-946A-3B41-80AF-E0C0FE88DFB4}"/>
              </a:ext>
            </a:extLst>
          </p:cNvPr>
          <p:cNvSpPr/>
          <p:nvPr/>
        </p:nvSpPr>
        <p:spPr>
          <a:xfrm>
            <a:off x="5486581" y="2922008"/>
            <a:ext cx="1668599" cy="779003"/>
          </a:xfrm>
          <a:prstGeom prst="roundRect">
            <a:avLst>
              <a:gd name="adj" fmla="val 263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4" name="Rettangolo con angoli arrotondati 43">
            <a:extLst>
              <a:ext uri="{FF2B5EF4-FFF2-40B4-BE49-F238E27FC236}">
                <a16:creationId xmlns:a16="http://schemas.microsoft.com/office/drawing/2014/main" id="{F7D279B5-BC28-D348-8A12-EF2998196CE1}"/>
              </a:ext>
            </a:extLst>
          </p:cNvPr>
          <p:cNvSpPr/>
          <p:nvPr/>
        </p:nvSpPr>
        <p:spPr>
          <a:xfrm>
            <a:off x="5486581" y="3747508"/>
            <a:ext cx="1668599" cy="779003"/>
          </a:xfrm>
          <a:prstGeom prst="roundRect">
            <a:avLst>
              <a:gd name="adj" fmla="val 263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5" name="Rettangolo con angoli arrotondati 44">
            <a:extLst>
              <a:ext uri="{FF2B5EF4-FFF2-40B4-BE49-F238E27FC236}">
                <a16:creationId xmlns:a16="http://schemas.microsoft.com/office/drawing/2014/main" id="{E25571C9-81A0-554A-9E5F-57C7D1E80283}"/>
              </a:ext>
            </a:extLst>
          </p:cNvPr>
          <p:cNvSpPr/>
          <p:nvPr/>
        </p:nvSpPr>
        <p:spPr>
          <a:xfrm>
            <a:off x="5486581" y="4573008"/>
            <a:ext cx="1668599" cy="779003"/>
          </a:xfrm>
          <a:prstGeom prst="roundRect">
            <a:avLst>
              <a:gd name="adj" fmla="val 263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6" name="Rettangolo con angoli arrotondati 45">
            <a:extLst>
              <a:ext uri="{FF2B5EF4-FFF2-40B4-BE49-F238E27FC236}">
                <a16:creationId xmlns:a16="http://schemas.microsoft.com/office/drawing/2014/main" id="{4C9A98F1-8872-3F44-90C7-A9EF45CDD300}"/>
              </a:ext>
            </a:extLst>
          </p:cNvPr>
          <p:cNvSpPr/>
          <p:nvPr/>
        </p:nvSpPr>
        <p:spPr>
          <a:xfrm>
            <a:off x="8184061" y="3388574"/>
            <a:ext cx="1668599" cy="779003"/>
          </a:xfrm>
          <a:prstGeom prst="roundRect">
            <a:avLst>
              <a:gd name="adj" fmla="val 263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7" name="Rettangolo con angoli arrotondati 46">
            <a:extLst>
              <a:ext uri="{FF2B5EF4-FFF2-40B4-BE49-F238E27FC236}">
                <a16:creationId xmlns:a16="http://schemas.microsoft.com/office/drawing/2014/main" id="{B9A36556-F55A-5646-BD6B-027F0E194D2D}"/>
              </a:ext>
            </a:extLst>
          </p:cNvPr>
          <p:cNvSpPr/>
          <p:nvPr/>
        </p:nvSpPr>
        <p:spPr>
          <a:xfrm>
            <a:off x="8184061" y="4214074"/>
            <a:ext cx="1668599" cy="779003"/>
          </a:xfrm>
          <a:prstGeom prst="roundRect">
            <a:avLst>
              <a:gd name="adj" fmla="val 263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8" name="Rettangolo con angoli arrotondati 47">
            <a:extLst>
              <a:ext uri="{FF2B5EF4-FFF2-40B4-BE49-F238E27FC236}">
                <a16:creationId xmlns:a16="http://schemas.microsoft.com/office/drawing/2014/main" id="{84D8815B-37AC-844E-A2CA-6ADCC13855D4}"/>
              </a:ext>
            </a:extLst>
          </p:cNvPr>
          <p:cNvSpPr/>
          <p:nvPr/>
        </p:nvSpPr>
        <p:spPr>
          <a:xfrm>
            <a:off x="9944281" y="2922008"/>
            <a:ext cx="1668599" cy="779003"/>
          </a:xfrm>
          <a:prstGeom prst="roundRect">
            <a:avLst>
              <a:gd name="adj" fmla="val 263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Rettangolo con angoli arrotondati 48">
            <a:extLst>
              <a:ext uri="{FF2B5EF4-FFF2-40B4-BE49-F238E27FC236}">
                <a16:creationId xmlns:a16="http://schemas.microsoft.com/office/drawing/2014/main" id="{200B50C0-95AF-8745-B7F4-28CE97A2182E}"/>
              </a:ext>
            </a:extLst>
          </p:cNvPr>
          <p:cNvSpPr/>
          <p:nvPr/>
        </p:nvSpPr>
        <p:spPr>
          <a:xfrm>
            <a:off x="9944281" y="3747508"/>
            <a:ext cx="1668599" cy="779003"/>
          </a:xfrm>
          <a:prstGeom prst="roundRect">
            <a:avLst>
              <a:gd name="adj" fmla="val 263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0" name="Rettangolo con angoli arrotondati 49">
            <a:extLst>
              <a:ext uri="{FF2B5EF4-FFF2-40B4-BE49-F238E27FC236}">
                <a16:creationId xmlns:a16="http://schemas.microsoft.com/office/drawing/2014/main" id="{E9CF192A-97E9-7B44-AEDB-C71C7D546E75}"/>
              </a:ext>
            </a:extLst>
          </p:cNvPr>
          <p:cNvSpPr/>
          <p:nvPr/>
        </p:nvSpPr>
        <p:spPr>
          <a:xfrm>
            <a:off x="9944281" y="4573008"/>
            <a:ext cx="1668599" cy="779003"/>
          </a:xfrm>
          <a:prstGeom prst="roundRect">
            <a:avLst>
              <a:gd name="adj" fmla="val 263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2" name="Immagine 51">
            <a:extLst>
              <a:ext uri="{FF2B5EF4-FFF2-40B4-BE49-F238E27FC236}">
                <a16:creationId xmlns:a16="http://schemas.microsoft.com/office/drawing/2014/main" id="{3CE53C24-5B6D-8843-A21A-E0B3C2030B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288" y="3596508"/>
            <a:ext cx="1521143" cy="360334"/>
          </a:xfrm>
          <a:prstGeom prst="rect">
            <a:avLst/>
          </a:prstGeom>
        </p:spPr>
      </p:pic>
      <p:pic>
        <p:nvPicPr>
          <p:cNvPr id="53" name="Immagine 52">
            <a:extLst>
              <a:ext uri="{FF2B5EF4-FFF2-40B4-BE49-F238E27FC236}">
                <a16:creationId xmlns:a16="http://schemas.microsoft.com/office/drawing/2014/main" id="{42AF2711-D4BC-5547-B3A5-BC389B3839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48"/>
          <a:stretch/>
        </p:blipFill>
        <p:spPr>
          <a:xfrm>
            <a:off x="3945381" y="2730414"/>
            <a:ext cx="1062917" cy="323789"/>
          </a:xfrm>
          <a:prstGeom prst="rect">
            <a:avLst/>
          </a:prstGeom>
        </p:spPr>
      </p:pic>
      <p:pic>
        <p:nvPicPr>
          <p:cNvPr id="56" name="Immagine 55">
            <a:extLst>
              <a:ext uri="{FF2B5EF4-FFF2-40B4-BE49-F238E27FC236}">
                <a16:creationId xmlns:a16="http://schemas.microsoft.com/office/drawing/2014/main" id="{085D3635-1F01-C74A-85F0-587A684A96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738" y="3911031"/>
            <a:ext cx="952162" cy="448077"/>
          </a:xfrm>
          <a:prstGeom prst="rect">
            <a:avLst/>
          </a:prstGeom>
        </p:spPr>
      </p:pic>
      <p:pic>
        <p:nvPicPr>
          <p:cNvPr id="57" name="Immagine 56">
            <a:extLst>
              <a:ext uri="{FF2B5EF4-FFF2-40B4-BE49-F238E27FC236}">
                <a16:creationId xmlns:a16="http://schemas.microsoft.com/office/drawing/2014/main" id="{163DEA00-0A93-E541-88EC-1A8CD4623A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773" y="4714017"/>
            <a:ext cx="958792" cy="451196"/>
          </a:xfrm>
          <a:prstGeom prst="rect">
            <a:avLst/>
          </a:prstGeom>
        </p:spPr>
      </p:pic>
      <p:pic>
        <p:nvPicPr>
          <p:cNvPr id="58" name="Immagine 57">
            <a:extLst>
              <a:ext uri="{FF2B5EF4-FFF2-40B4-BE49-F238E27FC236}">
                <a16:creationId xmlns:a16="http://schemas.microsoft.com/office/drawing/2014/main" id="{70D6EF3F-BFA2-6845-873D-43CF7DFADBD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1939" y="3834232"/>
            <a:ext cx="1224626" cy="576295"/>
          </a:xfrm>
          <a:prstGeom prst="rect">
            <a:avLst/>
          </a:prstGeom>
        </p:spPr>
      </p:pic>
      <p:pic>
        <p:nvPicPr>
          <p:cNvPr id="59" name="Immagine 58">
            <a:extLst>
              <a:ext uri="{FF2B5EF4-FFF2-40B4-BE49-F238E27FC236}">
                <a16:creationId xmlns:a16="http://schemas.microsoft.com/office/drawing/2014/main" id="{B9197CE6-0610-7B42-8957-7CBE029E26E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" t="31289" r="26750" b="29422"/>
          <a:stretch/>
        </p:blipFill>
        <p:spPr>
          <a:xfrm>
            <a:off x="4156477" y="3670364"/>
            <a:ext cx="645862" cy="295470"/>
          </a:xfrm>
          <a:prstGeom prst="rect">
            <a:avLst/>
          </a:prstGeom>
        </p:spPr>
      </p:pic>
      <p:pic>
        <p:nvPicPr>
          <p:cNvPr id="60" name="Immagine 59">
            <a:extLst>
              <a:ext uri="{FF2B5EF4-FFF2-40B4-BE49-F238E27FC236}">
                <a16:creationId xmlns:a16="http://schemas.microsoft.com/office/drawing/2014/main" id="{3600AD2C-1E3D-4B49-83D3-1E934FAAA6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2768" y="3146928"/>
            <a:ext cx="1521143" cy="360334"/>
          </a:xfrm>
          <a:prstGeom prst="rect">
            <a:avLst/>
          </a:prstGeom>
        </p:spPr>
      </p:pic>
      <p:pic>
        <p:nvPicPr>
          <p:cNvPr id="61" name="Immagine 60">
            <a:extLst>
              <a:ext uri="{FF2B5EF4-FFF2-40B4-BE49-F238E27FC236}">
                <a16:creationId xmlns:a16="http://schemas.microsoft.com/office/drawing/2014/main" id="{05DE9F6F-581B-2F42-809D-EF7B05A3F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268" y="5171844"/>
            <a:ext cx="1521143" cy="360334"/>
          </a:xfrm>
          <a:prstGeom prst="rect">
            <a:avLst/>
          </a:prstGeom>
        </p:spPr>
      </p:pic>
      <p:pic>
        <p:nvPicPr>
          <p:cNvPr id="62" name="Immagine 61">
            <a:extLst>
              <a:ext uri="{FF2B5EF4-FFF2-40B4-BE49-F238E27FC236}">
                <a16:creationId xmlns:a16="http://schemas.microsoft.com/office/drawing/2014/main" id="{82AD1C2F-6469-444A-AD25-63ABFD637E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308" y="3146928"/>
            <a:ext cx="1521143" cy="360334"/>
          </a:xfrm>
          <a:prstGeom prst="rect">
            <a:avLst/>
          </a:prstGeom>
        </p:spPr>
      </p:pic>
      <p:sp>
        <p:nvSpPr>
          <p:cNvPr id="63" name="Rettangolo con angoli arrotondati 62">
            <a:extLst>
              <a:ext uri="{FF2B5EF4-FFF2-40B4-BE49-F238E27FC236}">
                <a16:creationId xmlns:a16="http://schemas.microsoft.com/office/drawing/2014/main" id="{469D0E94-EE25-534D-9F0D-8978076E9CE9}"/>
              </a:ext>
            </a:extLst>
          </p:cNvPr>
          <p:cNvSpPr/>
          <p:nvPr/>
        </p:nvSpPr>
        <p:spPr>
          <a:xfrm>
            <a:off x="5416674" y="834480"/>
            <a:ext cx="2679124" cy="405518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4" name="Rettangolo con angoli arrotondati 63">
            <a:extLst>
              <a:ext uri="{FF2B5EF4-FFF2-40B4-BE49-F238E27FC236}">
                <a16:creationId xmlns:a16="http://schemas.microsoft.com/office/drawing/2014/main" id="{CB09F026-280B-7F48-A6ED-AA467D232F20}"/>
              </a:ext>
            </a:extLst>
          </p:cNvPr>
          <p:cNvSpPr/>
          <p:nvPr/>
        </p:nvSpPr>
        <p:spPr>
          <a:xfrm>
            <a:off x="8155899" y="834480"/>
            <a:ext cx="3525124" cy="405518"/>
          </a:xfrm>
          <a:prstGeom prst="roundRect">
            <a:avLst>
              <a:gd name="adj" fmla="val 50000"/>
            </a:avLst>
          </a:prstGeom>
          <a:solidFill>
            <a:srgbClr val="A6D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5" name="Immagine 64">
            <a:extLst>
              <a:ext uri="{FF2B5EF4-FFF2-40B4-BE49-F238E27FC236}">
                <a16:creationId xmlns:a16="http://schemas.microsoft.com/office/drawing/2014/main" id="{B52EFA0A-4914-6F4B-A041-BC9DDAFDD34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99980" y="4295216"/>
            <a:ext cx="1400286" cy="660681"/>
          </a:xfrm>
          <a:prstGeom prst="rect">
            <a:avLst/>
          </a:prstGeom>
        </p:spPr>
      </p:pic>
      <p:pic>
        <p:nvPicPr>
          <p:cNvPr id="66" name="Immagine 65">
            <a:extLst>
              <a:ext uri="{FF2B5EF4-FFF2-40B4-BE49-F238E27FC236}">
                <a16:creationId xmlns:a16="http://schemas.microsoft.com/office/drawing/2014/main" id="{997A8C13-3FC9-F441-8A6A-9D406A97136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59260" y="4638116"/>
            <a:ext cx="1400286" cy="660681"/>
          </a:xfrm>
          <a:prstGeom prst="rect">
            <a:avLst/>
          </a:prstGeom>
        </p:spPr>
      </p:pic>
      <p:pic>
        <p:nvPicPr>
          <p:cNvPr id="67" name="Immagine 66">
            <a:extLst>
              <a:ext uri="{FF2B5EF4-FFF2-40B4-BE49-F238E27FC236}">
                <a16:creationId xmlns:a16="http://schemas.microsoft.com/office/drawing/2014/main" id="{E1E174A2-BE23-5349-AC06-805D9401958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48"/>
          <a:stretch/>
        </p:blipFill>
        <p:spPr>
          <a:xfrm>
            <a:off x="8486901" y="4383954"/>
            <a:ext cx="1062917" cy="323789"/>
          </a:xfrm>
          <a:prstGeom prst="rect">
            <a:avLst/>
          </a:prstGeom>
        </p:spPr>
      </p:pic>
      <p:pic>
        <p:nvPicPr>
          <p:cNvPr id="69" name="Immagine 68">
            <a:extLst>
              <a:ext uri="{FF2B5EF4-FFF2-40B4-BE49-F238E27FC236}">
                <a16:creationId xmlns:a16="http://schemas.microsoft.com/office/drawing/2014/main" id="{356DFC28-391C-094F-8809-99665BDC7A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51891" y="4375511"/>
            <a:ext cx="1055370" cy="426021"/>
          </a:xfrm>
          <a:prstGeom prst="rect">
            <a:avLst/>
          </a:prstGeom>
        </p:spPr>
      </p:pic>
      <p:pic>
        <p:nvPicPr>
          <p:cNvPr id="70" name="Immagine 69">
            <a:extLst>
              <a:ext uri="{FF2B5EF4-FFF2-40B4-BE49-F238E27FC236}">
                <a16:creationId xmlns:a16="http://schemas.microsoft.com/office/drawing/2014/main" id="{0C66E443-911B-E14B-8736-0719103A28D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" t="31289" r="26750" b="29422"/>
          <a:stretch/>
        </p:blipFill>
        <p:spPr>
          <a:xfrm>
            <a:off x="8690377" y="3685604"/>
            <a:ext cx="645862" cy="295470"/>
          </a:xfrm>
          <a:prstGeom prst="rect">
            <a:avLst/>
          </a:prstGeom>
        </p:spPr>
      </p:pic>
      <p:sp>
        <p:nvSpPr>
          <p:cNvPr id="71" name="Rettangolo con angoli arrotondati 70">
            <a:extLst>
              <a:ext uri="{FF2B5EF4-FFF2-40B4-BE49-F238E27FC236}">
                <a16:creationId xmlns:a16="http://schemas.microsoft.com/office/drawing/2014/main" id="{3040FEAA-9950-EF40-A2DC-4C5E9C9376F8}"/>
              </a:ext>
            </a:extLst>
          </p:cNvPr>
          <p:cNvSpPr/>
          <p:nvPr/>
        </p:nvSpPr>
        <p:spPr>
          <a:xfrm>
            <a:off x="3606760" y="1831554"/>
            <a:ext cx="1746788" cy="40551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&lt;</a:t>
            </a:r>
          </a:p>
        </p:txBody>
      </p:sp>
      <p:sp>
        <p:nvSpPr>
          <p:cNvPr id="73" name="CasellaDiTesto 72">
            <a:extLst>
              <a:ext uri="{FF2B5EF4-FFF2-40B4-BE49-F238E27FC236}">
                <a16:creationId xmlns:a16="http://schemas.microsoft.com/office/drawing/2014/main" id="{B72E4C20-6F97-D34B-9618-3657F864DB16}"/>
              </a:ext>
            </a:extLst>
          </p:cNvPr>
          <p:cNvSpPr txBox="1"/>
          <p:nvPr/>
        </p:nvSpPr>
        <p:spPr>
          <a:xfrm>
            <a:off x="5420318" y="866396"/>
            <a:ext cx="267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bg1"/>
                </a:solidFill>
                <a:latin typeface="Century Gothic" panose="020B0502020202020204" pitchFamily="34" charset="0"/>
              </a:rPr>
              <a:t>C2</a:t>
            </a:r>
          </a:p>
        </p:txBody>
      </p:sp>
      <p:sp>
        <p:nvSpPr>
          <p:cNvPr id="74" name="CasellaDiTesto 73">
            <a:extLst>
              <a:ext uri="{FF2B5EF4-FFF2-40B4-BE49-F238E27FC236}">
                <a16:creationId xmlns:a16="http://schemas.microsoft.com/office/drawing/2014/main" id="{985CDAEA-BBCF-3E4A-93E6-1BFE43307F88}"/>
              </a:ext>
            </a:extLst>
          </p:cNvPr>
          <p:cNvSpPr txBox="1"/>
          <p:nvPr/>
        </p:nvSpPr>
        <p:spPr>
          <a:xfrm>
            <a:off x="8155897" y="866396"/>
            <a:ext cx="3525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bg1"/>
                </a:solidFill>
                <a:latin typeface="Century Gothic" panose="020B0502020202020204" pitchFamily="34" charset="0"/>
              </a:rPr>
              <a:t>C3</a:t>
            </a:r>
          </a:p>
        </p:txBody>
      </p:sp>
      <p:sp>
        <p:nvSpPr>
          <p:cNvPr id="75" name="CasellaDiTesto 74">
            <a:extLst>
              <a:ext uri="{FF2B5EF4-FFF2-40B4-BE49-F238E27FC236}">
                <a16:creationId xmlns:a16="http://schemas.microsoft.com/office/drawing/2014/main" id="{FD7380F7-C9C3-3545-8675-F27EAD8E7EA9}"/>
              </a:ext>
            </a:extLst>
          </p:cNvPr>
          <p:cNvSpPr txBox="1"/>
          <p:nvPr/>
        </p:nvSpPr>
        <p:spPr>
          <a:xfrm>
            <a:off x="1831298" y="1864616"/>
            <a:ext cx="1729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 err="1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</a:rPr>
              <a:t>Protection</a:t>
            </a:r>
            <a:endParaRPr lang="it-IT" sz="1400" b="1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6" name="CasellaDiTesto 75">
            <a:extLst>
              <a:ext uri="{FF2B5EF4-FFF2-40B4-BE49-F238E27FC236}">
                <a16:creationId xmlns:a16="http://schemas.microsoft.com/office/drawing/2014/main" id="{489EC064-1543-7F48-BB06-6AC29BB89CBD}"/>
              </a:ext>
            </a:extLst>
          </p:cNvPr>
          <p:cNvSpPr txBox="1"/>
          <p:nvPr/>
        </p:nvSpPr>
        <p:spPr>
          <a:xfrm>
            <a:off x="3606758" y="1864616"/>
            <a:ext cx="1811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 err="1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</a:rPr>
              <a:t>Change</a:t>
            </a:r>
            <a:r>
              <a:rPr lang="it-IT" sz="1400" b="1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</a:rPr>
              <a:t> of season</a:t>
            </a:r>
          </a:p>
        </p:txBody>
      </p:sp>
      <p:sp>
        <p:nvSpPr>
          <p:cNvPr id="77" name="CasellaDiTesto 76">
            <a:extLst>
              <a:ext uri="{FF2B5EF4-FFF2-40B4-BE49-F238E27FC236}">
                <a16:creationId xmlns:a16="http://schemas.microsoft.com/office/drawing/2014/main" id="{2DA760B5-8964-3145-8ABD-DB9750851BB5}"/>
              </a:ext>
            </a:extLst>
          </p:cNvPr>
          <p:cNvSpPr txBox="1"/>
          <p:nvPr/>
        </p:nvSpPr>
        <p:spPr>
          <a:xfrm>
            <a:off x="5382218" y="1864616"/>
            <a:ext cx="1811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 err="1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</a:rPr>
              <a:t>Summer</a:t>
            </a:r>
            <a:endParaRPr lang="it-IT" sz="1400" b="1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9" name="CasellaDiTesto 78">
            <a:extLst>
              <a:ext uri="{FF2B5EF4-FFF2-40B4-BE49-F238E27FC236}">
                <a16:creationId xmlns:a16="http://schemas.microsoft.com/office/drawing/2014/main" id="{AD787B52-FE6D-9644-89EE-49D24AD5D4D0}"/>
              </a:ext>
            </a:extLst>
          </p:cNvPr>
          <p:cNvSpPr txBox="1"/>
          <p:nvPr/>
        </p:nvSpPr>
        <p:spPr>
          <a:xfrm>
            <a:off x="8133038" y="1864616"/>
            <a:ext cx="1811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 err="1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</a:rPr>
              <a:t>Change</a:t>
            </a:r>
            <a:r>
              <a:rPr lang="it-IT" sz="1400" b="1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</a:rPr>
              <a:t> of season</a:t>
            </a:r>
          </a:p>
        </p:txBody>
      </p:sp>
      <p:sp>
        <p:nvSpPr>
          <p:cNvPr id="81" name="CasellaDiTesto 80">
            <a:extLst>
              <a:ext uri="{FF2B5EF4-FFF2-40B4-BE49-F238E27FC236}">
                <a16:creationId xmlns:a16="http://schemas.microsoft.com/office/drawing/2014/main" id="{7FDE4595-EADF-694C-A41F-87E1D058F294}"/>
              </a:ext>
            </a:extLst>
          </p:cNvPr>
          <p:cNvSpPr txBox="1"/>
          <p:nvPr/>
        </p:nvSpPr>
        <p:spPr>
          <a:xfrm>
            <a:off x="9923738" y="1864616"/>
            <a:ext cx="1729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 err="1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</a:rPr>
              <a:t>Protection</a:t>
            </a:r>
            <a:endParaRPr lang="it-IT" sz="1400" b="1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2" name="CasellaDiTesto 81">
            <a:extLst>
              <a:ext uri="{FF2B5EF4-FFF2-40B4-BE49-F238E27FC236}">
                <a16:creationId xmlns:a16="http://schemas.microsoft.com/office/drawing/2014/main" id="{C72005C6-7476-F94E-B400-D7FD9BA2691B}"/>
              </a:ext>
            </a:extLst>
          </p:cNvPr>
          <p:cNvSpPr txBox="1"/>
          <p:nvPr/>
        </p:nvSpPr>
        <p:spPr>
          <a:xfrm>
            <a:off x="527435" y="1864616"/>
            <a:ext cx="1729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Period</a:t>
            </a:r>
            <a:endParaRPr lang="it-IT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89" name="Gruppo 88">
            <a:extLst>
              <a:ext uri="{FF2B5EF4-FFF2-40B4-BE49-F238E27FC236}">
                <a16:creationId xmlns:a16="http://schemas.microsoft.com/office/drawing/2014/main" id="{C6DAA411-B554-D947-92F0-7DF0A620A932}"/>
              </a:ext>
            </a:extLst>
          </p:cNvPr>
          <p:cNvGrpSpPr/>
          <p:nvPr/>
        </p:nvGrpSpPr>
        <p:grpSpPr>
          <a:xfrm>
            <a:off x="1831299" y="1363830"/>
            <a:ext cx="1746789" cy="287648"/>
            <a:chOff x="1831299" y="1363830"/>
            <a:chExt cx="1809584" cy="287648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86" name="Rettangolo con angoli arrotondati 85">
              <a:extLst>
                <a:ext uri="{FF2B5EF4-FFF2-40B4-BE49-F238E27FC236}">
                  <a16:creationId xmlns:a16="http://schemas.microsoft.com/office/drawing/2014/main" id="{AA70BDAC-3CA0-FE47-8A38-8E276C9080D1}"/>
                </a:ext>
              </a:extLst>
            </p:cNvPr>
            <p:cNvSpPr/>
            <p:nvPr/>
          </p:nvSpPr>
          <p:spPr>
            <a:xfrm>
              <a:off x="1831299" y="1363830"/>
              <a:ext cx="895184" cy="28764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8" name="Rettangolo con angoli arrotondati 87">
              <a:extLst>
                <a:ext uri="{FF2B5EF4-FFF2-40B4-BE49-F238E27FC236}">
                  <a16:creationId xmlns:a16="http://schemas.microsoft.com/office/drawing/2014/main" id="{912087C2-DB86-694A-BAE5-D6E6E32BE486}"/>
                </a:ext>
              </a:extLst>
            </p:cNvPr>
            <p:cNvSpPr/>
            <p:nvPr/>
          </p:nvSpPr>
          <p:spPr>
            <a:xfrm>
              <a:off x="2745699" y="1363830"/>
              <a:ext cx="895184" cy="28764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90" name="CasellaDiTesto 89">
            <a:extLst>
              <a:ext uri="{FF2B5EF4-FFF2-40B4-BE49-F238E27FC236}">
                <a16:creationId xmlns:a16="http://schemas.microsoft.com/office/drawing/2014/main" id="{8D645EE2-B0C8-CA43-AB84-94862536BDEF}"/>
              </a:ext>
            </a:extLst>
          </p:cNvPr>
          <p:cNvSpPr txBox="1"/>
          <p:nvPr/>
        </p:nvSpPr>
        <p:spPr>
          <a:xfrm>
            <a:off x="2227538" y="866396"/>
            <a:ext cx="267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bg1"/>
                </a:solidFill>
                <a:latin typeface="Century Gothic" panose="020B0502020202020204" pitchFamily="34" charset="0"/>
              </a:rPr>
              <a:t>C1</a:t>
            </a:r>
          </a:p>
        </p:txBody>
      </p:sp>
      <p:grpSp>
        <p:nvGrpSpPr>
          <p:cNvPr id="93" name="Gruppo 92">
            <a:extLst>
              <a:ext uri="{FF2B5EF4-FFF2-40B4-BE49-F238E27FC236}">
                <a16:creationId xmlns:a16="http://schemas.microsoft.com/office/drawing/2014/main" id="{5309BB95-E499-B445-9A92-634C56519107}"/>
              </a:ext>
            </a:extLst>
          </p:cNvPr>
          <p:cNvGrpSpPr/>
          <p:nvPr/>
        </p:nvGrpSpPr>
        <p:grpSpPr>
          <a:xfrm>
            <a:off x="3606759" y="1363830"/>
            <a:ext cx="1746789" cy="287648"/>
            <a:chOff x="1831299" y="1363830"/>
            <a:chExt cx="1809584" cy="287648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94" name="Rettangolo con angoli arrotondati 93">
              <a:extLst>
                <a:ext uri="{FF2B5EF4-FFF2-40B4-BE49-F238E27FC236}">
                  <a16:creationId xmlns:a16="http://schemas.microsoft.com/office/drawing/2014/main" id="{993F76B7-CC1F-1447-AB3C-216275A97B6B}"/>
                </a:ext>
              </a:extLst>
            </p:cNvPr>
            <p:cNvSpPr/>
            <p:nvPr/>
          </p:nvSpPr>
          <p:spPr>
            <a:xfrm>
              <a:off x="1831299" y="1363830"/>
              <a:ext cx="895184" cy="28764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5" name="Rettangolo con angoli arrotondati 94">
              <a:extLst>
                <a:ext uri="{FF2B5EF4-FFF2-40B4-BE49-F238E27FC236}">
                  <a16:creationId xmlns:a16="http://schemas.microsoft.com/office/drawing/2014/main" id="{EA18AE9E-E0B3-F24B-A004-C90F9430C569}"/>
                </a:ext>
              </a:extLst>
            </p:cNvPr>
            <p:cNvSpPr/>
            <p:nvPr/>
          </p:nvSpPr>
          <p:spPr>
            <a:xfrm>
              <a:off x="2745699" y="1363830"/>
              <a:ext cx="895184" cy="28764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08" name="Gruppo 107">
            <a:extLst>
              <a:ext uri="{FF2B5EF4-FFF2-40B4-BE49-F238E27FC236}">
                <a16:creationId xmlns:a16="http://schemas.microsoft.com/office/drawing/2014/main" id="{4FE70FB8-0D3D-F64E-BD03-E0E248F96347}"/>
              </a:ext>
            </a:extLst>
          </p:cNvPr>
          <p:cNvGrpSpPr/>
          <p:nvPr/>
        </p:nvGrpSpPr>
        <p:grpSpPr>
          <a:xfrm>
            <a:off x="8148279" y="1363830"/>
            <a:ext cx="1746789" cy="287648"/>
            <a:chOff x="1831299" y="1363830"/>
            <a:chExt cx="1809584" cy="287648"/>
          </a:xfrm>
          <a:solidFill>
            <a:srgbClr val="A6DAEB"/>
          </a:solidFill>
        </p:grpSpPr>
        <p:sp>
          <p:nvSpPr>
            <p:cNvPr id="109" name="Rettangolo con angoli arrotondati 108">
              <a:extLst>
                <a:ext uri="{FF2B5EF4-FFF2-40B4-BE49-F238E27FC236}">
                  <a16:creationId xmlns:a16="http://schemas.microsoft.com/office/drawing/2014/main" id="{39DB6273-8BCA-E944-8D09-230D8429F7FA}"/>
                </a:ext>
              </a:extLst>
            </p:cNvPr>
            <p:cNvSpPr/>
            <p:nvPr/>
          </p:nvSpPr>
          <p:spPr>
            <a:xfrm>
              <a:off x="1831299" y="1363830"/>
              <a:ext cx="895184" cy="28764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0" name="Rettangolo con angoli arrotondati 109">
              <a:extLst>
                <a:ext uri="{FF2B5EF4-FFF2-40B4-BE49-F238E27FC236}">
                  <a16:creationId xmlns:a16="http://schemas.microsoft.com/office/drawing/2014/main" id="{25E7C05C-96A8-0E44-B511-8666A80C302D}"/>
                </a:ext>
              </a:extLst>
            </p:cNvPr>
            <p:cNvSpPr/>
            <p:nvPr/>
          </p:nvSpPr>
          <p:spPr>
            <a:xfrm>
              <a:off x="2745699" y="1363830"/>
              <a:ext cx="895184" cy="28764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13" name="Gruppo 112">
            <a:extLst>
              <a:ext uri="{FF2B5EF4-FFF2-40B4-BE49-F238E27FC236}">
                <a16:creationId xmlns:a16="http://schemas.microsoft.com/office/drawing/2014/main" id="{358868F6-D552-BC46-98A5-3F3D1DD619E7}"/>
              </a:ext>
            </a:extLst>
          </p:cNvPr>
          <p:cNvGrpSpPr/>
          <p:nvPr/>
        </p:nvGrpSpPr>
        <p:grpSpPr>
          <a:xfrm>
            <a:off x="9923739" y="1363830"/>
            <a:ext cx="1746789" cy="287648"/>
            <a:chOff x="1831299" y="1363830"/>
            <a:chExt cx="1809584" cy="287648"/>
          </a:xfrm>
          <a:solidFill>
            <a:srgbClr val="A6DAEB"/>
          </a:solidFill>
        </p:grpSpPr>
        <p:sp>
          <p:nvSpPr>
            <p:cNvPr id="114" name="Rettangolo con angoli arrotondati 113">
              <a:extLst>
                <a:ext uri="{FF2B5EF4-FFF2-40B4-BE49-F238E27FC236}">
                  <a16:creationId xmlns:a16="http://schemas.microsoft.com/office/drawing/2014/main" id="{8C865F51-1608-9E49-B1A1-AB64B9748639}"/>
                </a:ext>
              </a:extLst>
            </p:cNvPr>
            <p:cNvSpPr/>
            <p:nvPr/>
          </p:nvSpPr>
          <p:spPr>
            <a:xfrm>
              <a:off x="1831299" y="1363830"/>
              <a:ext cx="895184" cy="28764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5" name="Rettangolo con angoli arrotondati 114">
              <a:extLst>
                <a:ext uri="{FF2B5EF4-FFF2-40B4-BE49-F238E27FC236}">
                  <a16:creationId xmlns:a16="http://schemas.microsoft.com/office/drawing/2014/main" id="{7C270973-EE6C-2C45-9D9A-E89E7DAFB58C}"/>
                </a:ext>
              </a:extLst>
            </p:cNvPr>
            <p:cNvSpPr/>
            <p:nvPr/>
          </p:nvSpPr>
          <p:spPr>
            <a:xfrm>
              <a:off x="2745699" y="1363830"/>
              <a:ext cx="895184" cy="28764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23" name="Rettangolo con angoli arrotondati 122">
            <a:extLst>
              <a:ext uri="{FF2B5EF4-FFF2-40B4-BE49-F238E27FC236}">
                <a16:creationId xmlns:a16="http://schemas.microsoft.com/office/drawing/2014/main" id="{A4A363DE-F688-4C44-A7EE-C5DE486DF0B3}"/>
              </a:ext>
            </a:extLst>
          </p:cNvPr>
          <p:cNvSpPr/>
          <p:nvPr/>
        </p:nvSpPr>
        <p:spPr>
          <a:xfrm>
            <a:off x="5443179" y="1363830"/>
            <a:ext cx="864120" cy="287648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4" name="Rettangolo con angoli arrotondati 123">
            <a:extLst>
              <a:ext uri="{FF2B5EF4-FFF2-40B4-BE49-F238E27FC236}">
                <a16:creationId xmlns:a16="http://schemas.microsoft.com/office/drawing/2014/main" id="{7CFD3675-C7E0-FB40-93C2-2854BFC4D1B0}"/>
              </a:ext>
            </a:extLst>
          </p:cNvPr>
          <p:cNvSpPr/>
          <p:nvPr/>
        </p:nvSpPr>
        <p:spPr>
          <a:xfrm>
            <a:off x="6325848" y="1363830"/>
            <a:ext cx="864120" cy="287648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9" name="Rettangolo con angoli arrotondati 128">
            <a:extLst>
              <a:ext uri="{FF2B5EF4-FFF2-40B4-BE49-F238E27FC236}">
                <a16:creationId xmlns:a16="http://schemas.microsoft.com/office/drawing/2014/main" id="{869F0130-B387-A543-BF1E-CF7D9D01B6A8}"/>
              </a:ext>
            </a:extLst>
          </p:cNvPr>
          <p:cNvSpPr/>
          <p:nvPr/>
        </p:nvSpPr>
        <p:spPr>
          <a:xfrm>
            <a:off x="7209768" y="1363830"/>
            <a:ext cx="864120" cy="287648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2" name="CasellaDiTesto 131">
            <a:extLst>
              <a:ext uri="{FF2B5EF4-FFF2-40B4-BE49-F238E27FC236}">
                <a16:creationId xmlns:a16="http://schemas.microsoft.com/office/drawing/2014/main" id="{DEEDAA3F-CBB1-4E44-BEB6-C00A0D8C282B}"/>
              </a:ext>
            </a:extLst>
          </p:cNvPr>
          <p:cNvSpPr txBox="1"/>
          <p:nvPr/>
        </p:nvSpPr>
        <p:spPr>
          <a:xfrm>
            <a:off x="7218638" y="1369316"/>
            <a:ext cx="882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>
                    <a:alpha val="56000"/>
                  </a:schemeClr>
                </a:solidFill>
                <a:latin typeface="Century Gothic" panose="020B0502020202020204" pitchFamily="34" charset="0"/>
              </a:rPr>
              <a:t>AGO</a:t>
            </a:r>
          </a:p>
        </p:txBody>
      </p:sp>
      <p:sp>
        <p:nvSpPr>
          <p:cNvPr id="133" name="CasellaDiTesto 132">
            <a:extLst>
              <a:ext uri="{FF2B5EF4-FFF2-40B4-BE49-F238E27FC236}">
                <a16:creationId xmlns:a16="http://schemas.microsoft.com/office/drawing/2014/main" id="{FE4341DD-D19E-3941-AC4D-8CC226493F86}"/>
              </a:ext>
            </a:extLst>
          </p:cNvPr>
          <p:cNvSpPr txBox="1"/>
          <p:nvPr/>
        </p:nvSpPr>
        <p:spPr>
          <a:xfrm>
            <a:off x="5443178" y="1369316"/>
            <a:ext cx="882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MAG</a:t>
            </a:r>
          </a:p>
        </p:txBody>
      </p:sp>
      <p:sp>
        <p:nvSpPr>
          <p:cNvPr id="134" name="CasellaDiTesto 133">
            <a:extLst>
              <a:ext uri="{FF2B5EF4-FFF2-40B4-BE49-F238E27FC236}">
                <a16:creationId xmlns:a16="http://schemas.microsoft.com/office/drawing/2014/main" id="{FB605F32-583D-814F-AADB-281CB7B32419}"/>
              </a:ext>
            </a:extLst>
          </p:cNvPr>
          <p:cNvSpPr txBox="1"/>
          <p:nvPr/>
        </p:nvSpPr>
        <p:spPr>
          <a:xfrm>
            <a:off x="6319478" y="1369316"/>
            <a:ext cx="882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GIU</a:t>
            </a:r>
          </a:p>
        </p:txBody>
      </p:sp>
      <p:sp>
        <p:nvSpPr>
          <p:cNvPr id="135" name="CasellaDiTesto 134">
            <a:extLst>
              <a:ext uri="{FF2B5EF4-FFF2-40B4-BE49-F238E27FC236}">
                <a16:creationId xmlns:a16="http://schemas.microsoft.com/office/drawing/2014/main" id="{8B80A401-06A6-664C-A5DA-8176C102D2F4}"/>
              </a:ext>
            </a:extLst>
          </p:cNvPr>
          <p:cNvSpPr txBox="1"/>
          <p:nvPr/>
        </p:nvSpPr>
        <p:spPr>
          <a:xfrm>
            <a:off x="1831298" y="1369316"/>
            <a:ext cx="882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GEN</a:t>
            </a:r>
          </a:p>
        </p:txBody>
      </p:sp>
      <p:sp>
        <p:nvSpPr>
          <p:cNvPr id="136" name="CasellaDiTesto 135">
            <a:extLst>
              <a:ext uri="{FF2B5EF4-FFF2-40B4-BE49-F238E27FC236}">
                <a16:creationId xmlns:a16="http://schemas.microsoft.com/office/drawing/2014/main" id="{3CB1CF9D-3ED2-EB43-9A84-F5F4BA2E817A}"/>
              </a:ext>
            </a:extLst>
          </p:cNvPr>
          <p:cNvSpPr txBox="1"/>
          <p:nvPr/>
        </p:nvSpPr>
        <p:spPr>
          <a:xfrm>
            <a:off x="2707598" y="1369316"/>
            <a:ext cx="882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FEB</a:t>
            </a:r>
          </a:p>
        </p:txBody>
      </p:sp>
      <p:sp>
        <p:nvSpPr>
          <p:cNvPr id="137" name="CasellaDiTesto 136">
            <a:extLst>
              <a:ext uri="{FF2B5EF4-FFF2-40B4-BE49-F238E27FC236}">
                <a16:creationId xmlns:a16="http://schemas.microsoft.com/office/drawing/2014/main" id="{998382BF-532E-3D43-954E-263A019A433C}"/>
              </a:ext>
            </a:extLst>
          </p:cNvPr>
          <p:cNvSpPr txBox="1"/>
          <p:nvPr/>
        </p:nvSpPr>
        <p:spPr>
          <a:xfrm>
            <a:off x="3606758" y="1369316"/>
            <a:ext cx="882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MAR</a:t>
            </a:r>
          </a:p>
        </p:txBody>
      </p:sp>
      <p:sp>
        <p:nvSpPr>
          <p:cNvPr id="138" name="CasellaDiTesto 137">
            <a:extLst>
              <a:ext uri="{FF2B5EF4-FFF2-40B4-BE49-F238E27FC236}">
                <a16:creationId xmlns:a16="http://schemas.microsoft.com/office/drawing/2014/main" id="{75F0A402-4FDF-6E49-81B2-8C6ACDB5F445}"/>
              </a:ext>
            </a:extLst>
          </p:cNvPr>
          <p:cNvSpPr txBox="1"/>
          <p:nvPr/>
        </p:nvSpPr>
        <p:spPr>
          <a:xfrm>
            <a:off x="4483058" y="1369316"/>
            <a:ext cx="882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APR</a:t>
            </a:r>
          </a:p>
        </p:txBody>
      </p:sp>
      <p:sp>
        <p:nvSpPr>
          <p:cNvPr id="139" name="CasellaDiTesto 138">
            <a:extLst>
              <a:ext uri="{FF2B5EF4-FFF2-40B4-BE49-F238E27FC236}">
                <a16:creationId xmlns:a16="http://schemas.microsoft.com/office/drawing/2014/main" id="{D519CEE1-E318-DC4B-A34D-0A2CE4A64F4A}"/>
              </a:ext>
            </a:extLst>
          </p:cNvPr>
          <p:cNvSpPr txBox="1"/>
          <p:nvPr/>
        </p:nvSpPr>
        <p:spPr>
          <a:xfrm>
            <a:off x="8148278" y="1369316"/>
            <a:ext cx="882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GEN</a:t>
            </a:r>
          </a:p>
        </p:txBody>
      </p:sp>
      <p:sp>
        <p:nvSpPr>
          <p:cNvPr id="140" name="CasellaDiTesto 139">
            <a:extLst>
              <a:ext uri="{FF2B5EF4-FFF2-40B4-BE49-F238E27FC236}">
                <a16:creationId xmlns:a16="http://schemas.microsoft.com/office/drawing/2014/main" id="{8245048C-25E0-4445-8078-6DF062C7638B}"/>
              </a:ext>
            </a:extLst>
          </p:cNvPr>
          <p:cNvSpPr txBox="1"/>
          <p:nvPr/>
        </p:nvSpPr>
        <p:spPr>
          <a:xfrm>
            <a:off x="9024578" y="1369316"/>
            <a:ext cx="882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FEB</a:t>
            </a:r>
          </a:p>
        </p:txBody>
      </p:sp>
      <p:sp>
        <p:nvSpPr>
          <p:cNvPr id="141" name="CasellaDiTesto 140">
            <a:extLst>
              <a:ext uri="{FF2B5EF4-FFF2-40B4-BE49-F238E27FC236}">
                <a16:creationId xmlns:a16="http://schemas.microsoft.com/office/drawing/2014/main" id="{A2670CDC-FBCB-E042-AE77-D3F000403E8A}"/>
              </a:ext>
            </a:extLst>
          </p:cNvPr>
          <p:cNvSpPr txBox="1"/>
          <p:nvPr/>
        </p:nvSpPr>
        <p:spPr>
          <a:xfrm>
            <a:off x="9923738" y="1369316"/>
            <a:ext cx="882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MAR</a:t>
            </a:r>
          </a:p>
        </p:txBody>
      </p:sp>
      <p:sp>
        <p:nvSpPr>
          <p:cNvPr id="142" name="CasellaDiTesto 141">
            <a:extLst>
              <a:ext uri="{FF2B5EF4-FFF2-40B4-BE49-F238E27FC236}">
                <a16:creationId xmlns:a16="http://schemas.microsoft.com/office/drawing/2014/main" id="{4F7002C5-E632-8740-9E0D-0F69B94E2687}"/>
              </a:ext>
            </a:extLst>
          </p:cNvPr>
          <p:cNvSpPr txBox="1"/>
          <p:nvPr/>
        </p:nvSpPr>
        <p:spPr>
          <a:xfrm>
            <a:off x="10800038" y="1369316"/>
            <a:ext cx="8826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APR</a:t>
            </a:r>
          </a:p>
        </p:txBody>
      </p:sp>
      <p:sp>
        <p:nvSpPr>
          <p:cNvPr id="143" name="Triangolo rettangolo 142">
            <a:extLst>
              <a:ext uri="{FF2B5EF4-FFF2-40B4-BE49-F238E27FC236}">
                <a16:creationId xmlns:a16="http://schemas.microsoft.com/office/drawing/2014/main" id="{6A31D32C-68DF-4D44-8719-9D4450FD8075}"/>
              </a:ext>
            </a:extLst>
          </p:cNvPr>
          <p:cNvSpPr/>
          <p:nvPr/>
        </p:nvSpPr>
        <p:spPr>
          <a:xfrm rot="13455367">
            <a:off x="1270444" y="1893269"/>
            <a:ext cx="284831" cy="284831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6" name="CasellaDiTesto 145">
            <a:extLst>
              <a:ext uri="{FF2B5EF4-FFF2-40B4-BE49-F238E27FC236}">
                <a16:creationId xmlns:a16="http://schemas.microsoft.com/office/drawing/2014/main" id="{28B087E4-36A8-5C4D-B254-FC97AF400223}"/>
              </a:ext>
            </a:extLst>
          </p:cNvPr>
          <p:cNvSpPr txBox="1"/>
          <p:nvPr/>
        </p:nvSpPr>
        <p:spPr>
          <a:xfrm>
            <a:off x="527434" y="3966261"/>
            <a:ext cx="1729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Focus</a:t>
            </a:r>
          </a:p>
        </p:txBody>
      </p:sp>
      <p:sp>
        <p:nvSpPr>
          <p:cNvPr id="147" name="Triangolo rettangolo 146">
            <a:extLst>
              <a:ext uri="{FF2B5EF4-FFF2-40B4-BE49-F238E27FC236}">
                <a16:creationId xmlns:a16="http://schemas.microsoft.com/office/drawing/2014/main" id="{D866DADE-B460-884B-9213-DFBFE561DA88}"/>
              </a:ext>
            </a:extLst>
          </p:cNvPr>
          <p:cNvSpPr/>
          <p:nvPr/>
        </p:nvSpPr>
        <p:spPr>
          <a:xfrm rot="13455367">
            <a:off x="1270443" y="3994914"/>
            <a:ext cx="284831" cy="284831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8" name="CasellaDiTesto 147">
            <a:extLst>
              <a:ext uri="{FF2B5EF4-FFF2-40B4-BE49-F238E27FC236}">
                <a16:creationId xmlns:a16="http://schemas.microsoft.com/office/drawing/2014/main" id="{13BB85A0-7BCC-804F-834C-1AC2EF1A1B7F}"/>
              </a:ext>
            </a:extLst>
          </p:cNvPr>
          <p:cNvSpPr txBox="1"/>
          <p:nvPr/>
        </p:nvSpPr>
        <p:spPr>
          <a:xfrm>
            <a:off x="3606758" y="5455848"/>
            <a:ext cx="1811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</a:rPr>
              <a:t>STEP 2</a:t>
            </a:r>
          </a:p>
        </p:txBody>
      </p:sp>
    </p:spTree>
    <p:extLst>
      <p:ext uri="{BB962C8B-B14F-4D97-AF65-F5344CB8AC3E}">
        <p14:creationId xmlns:p14="http://schemas.microsoft.com/office/powerpoint/2010/main" val="1082127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F9D03BC8-F1F3-CB40-BE13-174B53D4F4ED}"/>
              </a:ext>
            </a:extLst>
          </p:cNvPr>
          <p:cNvSpPr/>
          <p:nvPr/>
        </p:nvSpPr>
        <p:spPr>
          <a:xfrm>
            <a:off x="465803" y="666403"/>
            <a:ext cx="11260394" cy="5202472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03" name="Rettangolo con angoli arrotondati 102">
            <a:extLst>
              <a:ext uri="{FF2B5EF4-FFF2-40B4-BE49-F238E27FC236}">
                <a16:creationId xmlns:a16="http://schemas.microsoft.com/office/drawing/2014/main" id="{A9770920-9FB7-D14D-B881-93528B1A18C8}"/>
              </a:ext>
            </a:extLst>
          </p:cNvPr>
          <p:cNvSpPr/>
          <p:nvPr/>
        </p:nvSpPr>
        <p:spPr>
          <a:xfrm>
            <a:off x="656303" y="3843374"/>
            <a:ext cx="5379748" cy="1903627"/>
          </a:xfrm>
          <a:prstGeom prst="roundRect">
            <a:avLst>
              <a:gd name="adj" fmla="val 132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1" name="Rettangolo con angoli arrotondati 110">
            <a:extLst>
              <a:ext uri="{FF2B5EF4-FFF2-40B4-BE49-F238E27FC236}">
                <a16:creationId xmlns:a16="http://schemas.microsoft.com/office/drawing/2014/main" id="{BC4CCDA3-C1F5-F14A-97D4-FE8A6D972DE1}"/>
              </a:ext>
            </a:extLst>
          </p:cNvPr>
          <p:cNvSpPr/>
          <p:nvPr/>
        </p:nvSpPr>
        <p:spPr>
          <a:xfrm>
            <a:off x="656303" y="1817874"/>
            <a:ext cx="5379748" cy="1903627"/>
          </a:xfrm>
          <a:prstGeom prst="roundRect">
            <a:avLst>
              <a:gd name="adj" fmla="val 132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Image 11">
            <a:extLst>
              <a:ext uri="{FF2B5EF4-FFF2-40B4-BE49-F238E27FC236}">
                <a16:creationId xmlns:a16="http://schemas.microsoft.com/office/drawing/2014/main" id="{A72D1F98-A1C2-3247-9335-E847DDD491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12" y="6207021"/>
            <a:ext cx="1519187" cy="588339"/>
          </a:xfrm>
          <a:prstGeom prst="rect">
            <a:avLst/>
          </a:prstGeom>
        </p:spPr>
      </p:pic>
      <p:sp>
        <p:nvSpPr>
          <p:cNvPr id="24" name="Rettangolo con angoli arrotondati 23">
            <a:extLst>
              <a:ext uri="{FF2B5EF4-FFF2-40B4-BE49-F238E27FC236}">
                <a16:creationId xmlns:a16="http://schemas.microsoft.com/office/drawing/2014/main" id="{0DFE192A-4BEF-0E4D-BA34-36F13F8AF919}"/>
              </a:ext>
            </a:extLst>
          </p:cNvPr>
          <p:cNvSpPr/>
          <p:nvPr/>
        </p:nvSpPr>
        <p:spPr>
          <a:xfrm>
            <a:off x="538316" y="834480"/>
            <a:ext cx="11105535" cy="405518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0" name="CasellaDiTesto 89">
            <a:extLst>
              <a:ext uri="{FF2B5EF4-FFF2-40B4-BE49-F238E27FC236}">
                <a16:creationId xmlns:a16="http://schemas.microsoft.com/office/drawing/2014/main" id="{8D645EE2-B0C8-CA43-AB84-94862536BDEF}"/>
              </a:ext>
            </a:extLst>
          </p:cNvPr>
          <p:cNvSpPr txBox="1"/>
          <p:nvPr/>
        </p:nvSpPr>
        <p:spPr>
          <a:xfrm>
            <a:off x="656303" y="866396"/>
            <a:ext cx="10840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bg1"/>
                </a:solidFill>
                <a:latin typeface="Century Gothic" panose="020B0502020202020204" pitchFamily="34" charset="0"/>
              </a:rPr>
              <a:t>C1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D40DA0C6-1749-5845-8218-AE11ED18DB8B}"/>
              </a:ext>
            </a:extLst>
          </p:cNvPr>
          <p:cNvGrpSpPr/>
          <p:nvPr/>
        </p:nvGrpSpPr>
        <p:grpSpPr>
          <a:xfrm>
            <a:off x="538316" y="1363830"/>
            <a:ext cx="11105535" cy="287648"/>
            <a:chOff x="1831299" y="1363830"/>
            <a:chExt cx="3522249" cy="287648"/>
          </a:xfrm>
        </p:grpSpPr>
        <p:grpSp>
          <p:nvGrpSpPr>
            <p:cNvPr id="89" name="Gruppo 88">
              <a:extLst>
                <a:ext uri="{FF2B5EF4-FFF2-40B4-BE49-F238E27FC236}">
                  <a16:creationId xmlns:a16="http://schemas.microsoft.com/office/drawing/2014/main" id="{C6DAA411-B554-D947-92F0-7DF0A620A932}"/>
                </a:ext>
              </a:extLst>
            </p:cNvPr>
            <p:cNvGrpSpPr/>
            <p:nvPr/>
          </p:nvGrpSpPr>
          <p:grpSpPr>
            <a:xfrm>
              <a:off x="1831299" y="1363830"/>
              <a:ext cx="1751467" cy="287648"/>
              <a:chOff x="1831299" y="1363830"/>
              <a:chExt cx="1814430" cy="287648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86" name="Rettangolo con angoli arrotondati 85">
                <a:extLst>
                  <a:ext uri="{FF2B5EF4-FFF2-40B4-BE49-F238E27FC236}">
                    <a16:creationId xmlns:a16="http://schemas.microsoft.com/office/drawing/2014/main" id="{AA70BDAC-3CA0-FE47-8A38-8E276C9080D1}"/>
                  </a:ext>
                </a:extLst>
              </p:cNvPr>
              <p:cNvSpPr/>
              <p:nvPr/>
            </p:nvSpPr>
            <p:spPr>
              <a:xfrm>
                <a:off x="1831299" y="1363830"/>
                <a:ext cx="895184" cy="28764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8" name="Rettangolo con angoli arrotondati 87">
                <a:extLst>
                  <a:ext uri="{FF2B5EF4-FFF2-40B4-BE49-F238E27FC236}">
                    <a16:creationId xmlns:a16="http://schemas.microsoft.com/office/drawing/2014/main" id="{912087C2-DB86-694A-BAE5-D6E6E32BE486}"/>
                  </a:ext>
                </a:extLst>
              </p:cNvPr>
              <p:cNvSpPr/>
              <p:nvPr/>
            </p:nvSpPr>
            <p:spPr>
              <a:xfrm>
                <a:off x="2750545" y="1363830"/>
                <a:ext cx="895184" cy="28764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dirty="0"/>
              </a:p>
            </p:txBody>
          </p:sp>
        </p:grpSp>
        <p:grpSp>
          <p:nvGrpSpPr>
            <p:cNvPr id="93" name="Gruppo 92">
              <a:extLst>
                <a:ext uri="{FF2B5EF4-FFF2-40B4-BE49-F238E27FC236}">
                  <a16:creationId xmlns:a16="http://schemas.microsoft.com/office/drawing/2014/main" id="{5309BB95-E499-B445-9A92-634C56519107}"/>
                </a:ext>
              </a:extLst>
            </p:cNvPr>
            <p:cNvGrpSpPr/>
            <p:nvPr/>
          </p:nvGrpSpPr>
          <p:grpSpPr>
            <a:xfrm>
              <a:off x="3606759" y="1363830"/>
              <a:ext cx="1746789" cy="287648"/>
              <a:chOff x="1831299" y="1363830"/>
              <a:chExt cx="1809584" cy="287648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94" name="Rettangolo con angoli arrotondati 93">
                <a:extLst>
                  <a:ext uri="{FF2B5EF4-FFF2-40B4-BE49-F238E27FC236}">
                    <a16:creationId xmlns:a16="http://schemas.microsoft.com/office/drawing/2014/main" id="{993F76B7-CC1F-1447-AB3C-216275A97B6B}"/>
                  </a:ext>
                </a:extLst>
              </p:cNvPr>
              <p:cNvSpPr/>
              <p:nvPr/>
            </p:nvSpPr>
            <p:spPr>
              <a:xfrm>
                <a:off x="1831299" y="1363830"/>
                <a:ext cx="895184" cy="28764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95" name="Rettangolo con angoli arrotondati 94">
                <a:extLst>
                  <a:ext uri="{FF2B5EF4-FFF2-40B4-BE49-F238E27FC236}">
                    <a16:creationId xmlns:a16="http://schemas.microsoft.com/office/drawing/2014/main" id="{EA18AE9E-E0B3-F24B-A004-C90F9430C569}"/>
                  </a:ext>
                </a:extLst>
              </p:cNvPr>
              <p:cNvSpPr/>
              <p:nvPr/>
            </p:nvSpPr>
            <p:spPr>
              <a:xfrm>
                <a:off x="2745699" y="1363830"/>
                <a:ext cx="895184" cy="28764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</p:grpSp>
      <p:sp>
        <p:nvSpPr>
          <p:cNvPr id="96" name="CasellaDiTesto 95">
            <a:extLst>
              <a:ext uri="{FF2B5EF4-FFF2-40B4-BE49-F238E27FC236}">
                <a16:creationId xmlns:a16="http://schemas.microsoft.com/office/drawing/2014/main" id="{84877AA5-D928-A34E-8A27-633D3C922ACC}"/>
              </a:ext>
            </a:extLst>
          </p:cNvPr>
          <p:cNvSpPr txBox="1"/>
          <p:nvPr/>
        </p:nvSpPr>
        <p:spPr>
          <a:xfrm>
            <a:off x="548149" y="1374479"/>
            <a:ext cx="2700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GENNAIO</a:t>
            </a:r>
          </a:p>
        </p:txBody>
      </p:sp>
      <p:sp>
        <p:nvSpPr>
          <p:cNvPr id="97" name="CasellaDiTesto 96">
            <a:extLst>
              <a:ext uri="{FF2B5EF4-FFF2-40B4-BE49-F238E27FC236}">
                <a16:creationId xmlns:a16="http://schemas.microsoft.com/office/drawing/2014/main" id="{5931E1C7-49B6-8D4B-8F8E-6718C904BBDC}"/>
              </a:ext>
            </a:extLst>
          </p:cNvPr>
          <p:cNvSpPr txBox="1"/>
          <p:nvPr/>
        </p:nvSpPr>
        <p:spPr>
          <a:xfrm>
            <a:off x="3311509" y="1374479"/>
            <a:ext cx="2724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FEBBRAIO</a:t>
            </a:r>
          </a:p>
        </p:txBody>
      </p:sp>
      <p:sp>
        <p:nvSpPr>
          <p:cNvPr id="98" name="CasellaDiTesto 97">
            <a:extLst>
              <a:ext uri="{FF2B5EF4-FFF2-40B4-BE49-F238E27FC236}">
                <a16:creationId xmlns:a16="http://schemas.microsoft.com/office/drawing/2014/main" id="{F649D64A-4847-4048-8779-50CBA527805E}"/>
              </a:ext>
            </a:extLst>
          </p:cNvPr>
          <p:cNvSpPr txBox="1"/>
          <p:nvPr/>
        </p:nvSpPr>
        <p:spPr>
          <a:xfrm>
            <a:off x="6136283" y="1374479"/>
            <a:ext cx="2700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MARZO</a:t>
            </a:r>
          </a:p>
        </p:txBody>
      </p:sp>
      <p:sp>
        <p:nvSpPr>
          <p:cNvPr id="99" name="CasellaDiTesto 98">
            <a:extLst>
              <a:ext uri="{FF2B5EF4-FFF2-40B4-BE49-F238E27FC236}">
                <a16:creationId xmlns:a16="http://schemas.microsoft.com/office/drawing/2014/main" id="{A462A61C-A0AF-4748-9DA9-D420C29A67B9}"/>
              </a:ext>
            </a:extLst>
          </p:cNvPr>
          <p:cNvSpPr txBox="1"/>
          <p:nvPr/>
        </p:nvSpPr>
        <p:spPr>
          <a:xfrm>
            <a:off x="8919309" y="1374479"/>
            <a:ext cx="2734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APRILE</a:t>
            </a:r>
          </a:p>
        </p:txBody>
      </p:sp>
      <p:pic>
        <p:nvPicPr>
          <p:cNvPr id="104" name="Immagine 103">
            <a:extLst>
              <a:ext uri="{FF2B5EF4-FFF2-40B4-BE49-F238E27FC236}">
                <a16:creationId xmlns:a16="http://schemas.microsoft.com/office/drawing/2014/main" id="{9132862E-5340-A44B-86E5-CD034C56CE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469" y="1928298"/>
            <a:ext cx="1521143" cy="360334"/>
          </a:xfrm>
          <a:prstGeom prst="rect">
            <a:avLst/>
          </a:prstGeom>
        </p:spPr>
      </p:pic>
      <p:pic>
        <p:nvPicPr>
          <p:cNvPr id="107" name="Immagine 106">
            <a:extLst>
              <a:ext uri="{FF2B5EF4-FFF2-40B4-BE49-F238E27FC236}">
                <a16:creationId xmlns:a16="http://schemas.microsoft.com/office/drawing/2014/main" id="{3EE7DA43-428A-EB4D-9A81-A95BB5EC61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6897" y="4508455"/>
            <a:ext cx="1311998" cy="529614"/>
          </a:xfrm>
          <a:prstGeom prst="rect">
            <a:avLst/>
          </a:prstGeom>
        </p:spPr>
      </p:pic>
      <p:sp>
        <p:nvSpPr>
          <p:cNvPr id="112" name="Rettangolo con angoli arrotondati 111">
            <a:extLst>
              <a:ext uri="{FF2B5EF4-FFF2-40B4-BE49-F238E27FC236}">
                <a16:creationId xmlns:a16="http://schemas.microsoft.com/office/drawing/2014/main" id="{A3736BF2-97E9-7A4C-A7F4-669E2AB3D6DF}"/>
              </a:ext>
            </a:extLst>
          </p:cNvPr>
          <p:cNvSpPr/>
          <p:nvPr/>
        </p:nvSpPr>
        <p:spPr>
          <a:xfrm>
            <a:off x="6223820" y="3843374"/>
            <a:ext cx="5379748" cy="1903627"/>
          </a:xfrm>
          <a:prstGeom prst="roundRect">
            <a:avLst>
              <a:gd name="adj" fmla="val 132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6" name="Rettangolo con angoli arrotondati 115">
            <a:extLst>
              <a:ext uri="{FF2B5EF4-FFF2-40B4-BE49-F238E27FC236}">
                <a16:creationId xmlns:a16="http://schemas.microsoft.com/office/drawing/2014/main" id="{A5E74ABD-279C-4242-A192-981396DE32C1}"/>
              </a:ext>
            </a:extLst>
          </p:cNvPr>
          <p:cNvSpPr/>
          <p:nvPr/>
        </p:nvSpPr>
        <p:spPr>
          <a:xfrm>
            <a:off x="6223820" y="1817874"/>
            <a:ext cx="5379748" cy="1903627"/>
          </a:xfrm>
          <a:prstGeom prst="roundRect">
            <a:avLst>
              <a:gd name="adj" fmla="val 132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06F6C5E9-A1BF-3640-B7E8-1794D825A7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13693" y="3872085"/>
            <a:ext cx="2102211" cy="1846204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C4499D5E-CE36-2F43-A03F-5DBC678EF2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46458" y="3733827"/>
            <a:ext cx="1692895" cy="2332792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6106B06B-3535-884C-B81B-4BE265D9B8A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68822" y="3400998"/>
            <a:ext cx="1521143" cy="2741861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763E3529-977F-6C47-8D89-BB6DBB1AE69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26955" y="4245105"/>
            <a:ext cx="1427608" cy="103976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89274BAE-D3F0-5245-AB86-10B2E8FA516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62800" y="1515325"/>
            <a:ext cx="1664590" cy="2354589"/>
          </a:xfrm>
          <a:prstGeom prst="rect">
            <a:avLst/>
          </a:prstGeom>
        </p:spPr>
      </p:pic>
      <p:pic>
        <p:nvPicPr>
          <p:cNvPr id="117" name="Immagine 116">
            <a:extLst>
              <a:ext uri="{FF2B5EF4-FFF2-40B4-BE49-F238E27FC236}">
                <a16:creationId xmlns:a16="http://schemas.microsoft.com/office/drawing/2014/main" id="{73BE2674-DDD4-2840-ACA8-2E09E0D919A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48"/>
          <a:stretch/>
        </p:blipFill>
        <p:spPr>
          <a:xfrm>
            <a:off x="8382235" y="1850482"/>
            <a:ext cx="1062917" cy="323789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0B01D5C1-15ED-6A4F-87E9-2CB65EB8CE59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788478" y="2229354"/>
            <a:ext cx="1392590" cy="1154479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D548D0B9-8C67-D546-874F-1D16528C86C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91852" y="1631578"/>
            <a:ext cx="2766096" cy="2766096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802FEE94-581F-4E45-A9F0-CB04AEC9E52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40596" y="1785770"/>
            <a:ext cx="2869352" cy="1925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9405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36</Words>
  <Application>Microsoft Macintosh PowerPoint</Application>
  <PresentationFormat>Widescreen</PresentationFormat>
  <Paragraphs>31</Paragraphs>
  <Slides>2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Century Gothic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Microsoft Office User</cp:lastModifiedBy>
  <cp:revision>10</cp:revision>
  <dcterms:created xsi:type="dcterms:W3CDTF">2020-11-09T16:17:18Z</dcterms:created>
  <dcterms:modified xsi:type="dcterms:W3CDTF">2020-11-09T18:18:47Z</dcterms:modified>
</cp:coreProperties>
</file>